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6" r:id="rId9"/>
    <p:sldId id="264" r:id="rId10"/>
    <p:sldId id="267" r:id="rId11"/>
  </p:sldIdLst>
  <p:sldSz cx="14630400" cy="8229600"/>
  <p:notesSz cx="8229600" cy="14630400"/>
  <p:embeddedFontLst>
    <p:embeddedFont>
      <p:font typeface="Heebo Light" pitchFamily="2" charset="-79"/>
      <p:regular r:id="rId13"/>
    </p:embeddedFont>
    <p:embeddedFont>
      <p:font typeface="Montserrat" panose="000005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4498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rajot2610/Driving-Safety-Advisor-With-Ai-Chatbot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864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Driving Safety Advisor: Your Road Safety Companion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472696" y="498514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Discover how Driving Safety Advisor empowers safe driving. Our platform blends technology with practical tips.</a:t>
            </a:r>
            <a:endParaRPr lang="en-US" sz="17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DEF60F-94A1-8E70-C3FC-4DBFCB529F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41701" y="7689822"/>
            <a:ext cx="1987652" cy="53977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F0966831-645F-F1B6-F318-E0619A41643C}"/>
              </a:ext>
            </a:extLst>
          </p:cNvPr>
          <p:cNvSpPr/>
          <p:nvPr/>
        </p:nvSpPr>
        <p:spPr>
          <a:xfrm>
            <a:off x="144379" y="911185"/>
            <a:ext cx="13692233" cy="23012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</a:rPr>
              <a:t>GitHub Link : </a:t>
            </a:r>
            <a:r>
              <a:rPr lang="en-US" sz="4450" dirty="0">
                <a:solidFill>
                  <a:srgbClr val="F2F0F4"/>
                </a:solidFill>
                <a:latin typeface="Montserrat" pitchFamily="34" charset="0"/>
                <a:hlinkClick r:id="rId2"/>
              </a:rPr>
              <a:t>https://github.com/prajot2610/Driving-Safety-Advisor-With-Ai-Chatbot</a:t>
            </a:r>
            <a:endParaRPr lang="en-US" sz="4450" dirty="0"/>
          </a:p>
        </p:txBody>
      </p:sp>
    </p:spTree>
    <p:extLst>
      <p:ext uri="{BB962C8B-B14F-4D97-AF65-F5344CB8AC3E}">
        <p14:creationId xmlns:p14="http://schemas.microsoft.com/office/powerpoint/2010/main" val="3190468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3261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Welcome to Driving Safety Advisor Home Page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84548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7017306" y="3845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Intuitive Interface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335899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Easy navigation for all users.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567456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017305" y="5720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Instant Access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17305" y="62534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Quick links to all safety modules.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223165" y="56030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790492" y="594420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954D385-2048-7852-B767-E4F60DFFCF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42748" y="7701854"/>
            <a:ext cx="1987652" cy="53977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9363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Dashboard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Safety Calculator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Calculate your driving risk with real-time inputs.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Safety Analysis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Review detailed safety performance insights.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Safety Statistics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Visualize trends through interactive charts.</a:t>
            </a: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3D36A9-3A30-BF08-16E3-10BBC269D8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1700" y="7632346"/>
            <a:ext cx="1987652" cy="53977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3499"/>
            <a:ext cx="90404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Safety Tips: Guarding Your Drive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85906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1028224" y="27203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Seatbelt Safety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21075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Always buckle up for maximum protection.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667" y="2485906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5"/>
          <p:cNvSpPr/>
          <p:nvPr/>
        </p:nvSpPr>
        <p:spPr>
          <a:xfrm>
            <a:off x="7663101" y="27203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Distracted Driving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63101" y="321075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Avoid phone use and stay focused.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034909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1028224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Speed Limits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8224" y="4759762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Adhere to limits for legal and safe driving.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667" y="4034909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7663101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 Conditions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63101" y="4759762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Drive cautiously during rain, snow, or fog.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5583912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Text 14"/>
          <p:cNvSpPr/>
          <p:nvPr/>
        </p:nvSpPr>
        <p:spPr>
          <a:xfrm>
            <a:off x="1028224" y="5818346"/>
            <a:ext cx="29648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Vehicle Maintenance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028224" y="6308765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Regular checks prevent unexpected breakdowns.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428667" y="5583912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9" name="Text 17"/>
          <p:cNvSpPr/>
          <p:nvPr/>
        </p:nvSpPr>
        <p:spPr>
          <a:xfrm>
            <a:off x="7663101" y="5818346"/>
            <a:ext cx="36634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Emergency Preparedness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663101" y="6308765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Keep an emergency kit ready at all times.</a:t>
            </a:r>
            <a:endParaRPr lang="en-US" sz="175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FC9F109-4404-F4AB-FC1D-17096A82B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2748" y="7618922"/>
            <a:ext cx="1987652" cy="53977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5544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Safety Resources: Video Tutorials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66831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530906" y="3668316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Comprehensie Guides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513064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Step-by-step driving safety tutorials.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66831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5422583" y="3668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Expert Advice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22583" y="4158734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Learn from certified safety professionals.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72083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530906" y="572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Accessible Anytime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21125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Watch videos on any device, anywhere.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117818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Route Planning and Emergency Contacts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Route Planning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 Google Maps to plan safe and efficient routes.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8617"/>
            <a:ext cx="29691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Emergency Contacts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Access quick-dial contacts for roadside help.</a:t>
            </a:r>
            <a:endParaRPr lang="en-US" sz="17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A190E40-DAFF-533A-A552-7A711932E7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2748" y="7562669"/>
            <a:ext cx="1987652" cy="53977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1889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AI-enabled Chatbot Assistance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7661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514624" y="36110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Instant Help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410146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Get answers to common safety questions 24/7.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37661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10406301" y="3611047"/>
            <a:ext cx="30505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Personalized Support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410146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Tailored guidance based on your driving behavior.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88518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6514624" y="5522952"/>
            <a:ext cx="36781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Continuous Improvement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013371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Machine learning enhances chatbot accuracy over time.</a:t>
            </a: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7480ED4-4C92-2550-BB14-5D18332ECD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8351" y="7598764"/>
            <a:ext cx="1987652" cy="53977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1035760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 Enhancements &amp; Technology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Upcoming Features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Advanced AI analytics for real-time hazard alerts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Voice control integration for hands-free use</a:t>
            </a:r>
          </a:p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Receive tailored safety notifications.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Technologies Used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HTML, CSS, JavaScript for responsive design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Gemini AI API for chatbot and analysis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Google Maps API for route planning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9D1B858-AD80-13B1-FFDF-6C264A7B2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6679" y="7689822"/>
            <a:ext cx="1987652" cy="53977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1118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 and Next Steps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95227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31790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Explore Features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66950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Start with the dashboard and safety tips.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31315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5399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Resources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503039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Watch tutorials and plan your routes.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674042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900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Stay Safe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39127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Leverage AI chatbot and updates regularly.</a:t>
            </a: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5528E5-E96B-72E5-03F6-BF4CA923DF9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529669" y="7655557"/>
            <a:ext cx="1987652" cy="53977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333</Words>
  <Application>Microsoft Office PowerPoint</Application>
  <PresentationFormat>Custom</PresentationFormat>
  <Paragraphs>73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Heebo Light</vt:lpstr>
      <vt:lpstr>Montserrat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PRAJOT PRAVIN NIKAM</cp:lastModifiedBy>
  <cp:revision>7</cp:revision>
  <dcterms:created xsi:type="dcterms:W3CDTF">2025-04-21T07:49:22Z</dcterms:created>
  <dcterms:modified xsi:type="dcterms:W3CDTF">2025-04-25T09:34:43Z</dcterms:modified>
</cp:coreProperties>
</file>